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94" r:id="rId1"/>
    <p:sldLayoutId id="2460545595" r:id="rId2"/>
    <p:sldLayoutId id="2460545596" r:id="rId3"/>
    <p:sldLayoutId id="2460545597" r:id="rId4"/>
    <p:sldLayoutId id="2460545598" r:id="rId5"/>
    <p:sldLayoutId id="2460545599" r:id="rId6"/>
    <p:sldLayoutId id="2460545600" r:id="rId7"/>
    <p:sldLayoutId id="2460545601" r:id="rId8"/>
    <p:sldLayoutId id="2460545602" r:id="rId9"/>
    <p:sldLayoutId id="2460545603" r:id="rId10"/>
    <p:sldLayoutId id="2460545604" r:id="rId11"/>
    <p:sldLayoutId id="246054560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ddcfc50fc00a35eff0961236325b5f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b183df6376ef3e63086e25d9e8b1c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11bdb4a6c78f3c78fe3e82a930ec1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fd89714efa3c520efff0c37927e0e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9d4be7d4c9e3500a534782f39162035.png"/>
  <Relationship Id="rId3" Type="http://schemas.openxmlformats.org/officeDocument/2006/relationships/hyperlink" Target="https://filemega.ir/downloads/30064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 اولویت‌بندی چالش‌ها و ظرفیت‌های توسعه‌ای در واحدهای تولید برق آ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 اولویت‌بندی چالش‌ها و ظرفیت‌های توسعه‌ای در واحدهای تولید برق آ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64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2026-02-19T19:28:41Z</dcterms:created>
  <dcterms:modified xsi:type="dcterms:W3CDTF">2026-02-19T19:28:41Z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