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522" r:id="rId1"/>
    <p:sldLayoutId id="2460542523" r:id="rId2"/>
    <p:sldLayoutId id="2460542524" r:id="rId3"/>
    <p:sldLayoutId id="2460542525" r:id="rId4"/>
    <p:sldLayoutId id="2460542526" r:id="rId5"/>
    <p:sldLayoutId id="2460542527" r:id="rId6"/>
    <p:sldLayoutId id="2460542528" r:id="rId7"/>
    <p:sldLayoutId id="2460542529" r:id="rId8"/>
    <p:sldLayoutId id="2460542530" r:id="rId9"/>
    <p:sldLayoutId id="2460542531" r:id="rId10"/>
    <p:sldLayoutId id="2460542532" r:id="rId11"/>
    <p:sldLayoutId id="2460542533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c1816ad58976b06a03e41f4c442be91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3b9adb95a3fa11a24b9fe22ee426523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8b8ad9a2b383a2a3d37611416fcbb3d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e2bde4436497a2e395b57a63fa1c618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94f0b70c536cfff397f0a590e0381435.png"/>
  <Relationship Id="rId3" Type="http://schemas.openxmlformats.org/officeDocument/2006/relationships/hyperlink" Target="https://filemega.ir/downloads/3006384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سنتز ترکیبات یونی نوین با ساختار ایمیدازولی برای کاربردهای زیست‌پزشک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سنتز ترکیبات یونی نوین با ساختار ایمیدازولی برای کاربردهای زیست‌پزشک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06384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1">
  <a:themeElements>
    <a:clrScheme name="Theme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3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2026-02-19T18:37:29Z</dcterms:created>
  <dcterms:modified xsi:type="dcterms:W3CDTF">2026-02-19T18:37:29Z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