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7" r:id="rId1"/>
    <p:sldLayoutId id="2460546088" r:id="rId2"/>
    <p:sldLayoutId id="2460546089" r:id="rId3"/>
    <p:sldLayoutId id="2460546090" r:id="rId4"/>
    <p:sldLayoutId id="2460546091" r:id="rId5"/>
    <p:sldLayoutId id="2460546092" r:id="rId6"/>
    <p:sldLayoutId id="2460546093" r:id="rId7"/>
    <p:sldLayoutId id="2460546094" r:id="rId8"/>
    <p:sldLayoutId id="2460546095" r:id="rId9"/>
    <p:sldLayoutId id="2460546096" r:id="rId10"/>
    <p:sldLayoutId id="2460546097" r:id="rId11"/>
    <p:sldLayoutId id="246054609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c575c65dca6a7c7a6d13a4d68953bf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96c566de4014cd22eba8623b43bf45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6977046df3f104e352fac3da10ea98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56288335c94fde0bab8db70333b55c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19850542ae0dce13f7ee680d5066b125.png"/>
  <Relationship Id="rId3" Type="http://schemas.openxmlformats.org/officeDocument/2006/relationships/hyperlink" Target="https://filemega.ir/downloads/300617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ائه نمونه‌ای از توابع خاص با ویژگی‌های منحصربه‌فرد در نظریه توم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ائه نمونه‌ای از توابع خاص با ویژگی‌های منحصربه‌فرد در نظریه توم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617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2026-02-19T19:36:54Z</dcterms:created>
  <dcterms:modified xsi:type="dcterms:W3CDTF">2026-02-19T19:36:54Z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