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59" r:id="rId1"/>
    <p:sldLayoutId id="2460542560" r:id="rId2"/>
    <p:sldLayoutId id="2460542561" r:id="rId3"/>
    <p:sldLayoutId id="2460542562" r:id="rId4"/>
    <p:sldLayoutId id="2460542563" r:id="rId5"/>
    <p:sldLayoutId id="2460542564" r:id="rId6"/>
    <p:sldLayoutId id="2460542565" r:id="rId7"/>
    <p:sldLayoutId id="2460542566" r:id="rId8"/>
    <p:sldLayoutId id="2460542567" r:id="rId9"/>
    <p:sldLayoutId id="2460542568" r:id="rId10"/>
    <p:sldLayoutId id="2460542569" r:id="rId11"/>
    <p:sldLayoutId id="246054257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2ea265d965fe1ce34ea5e497009bdea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1f73e72a1188bb96b86d88e7eeb5ab9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b03b65577c985a54a95f86bbb8f35f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e292cc543a6a90843f65ce36631640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c375efffe8c8dd4ac3c0bd0a8b8aac55.png"/>
  <Relationship Id="rId3" Type="http://schemas.openxmlformats.org/officeDocument/2006/relationships/hyperlink" Target="https://filemega.ir/downloads/30061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کاربرد داده‌های تصویری در تدوین الگوهای نوین برنامه‌ریزی شه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کاربرد داده‌های تصویری در تدوین الگوهای نوین برنامه‌ریزی شه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61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2026-02-19T18:38:06Z</dcterms:created>
  <dcterms:modified xsi:type="dcterms:W3CDTF">2026-02-19T18:38:06Z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