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2" r:id="rId1"/>
    <p:sldLayoutId id="2460545753" r:id="rId2"/>
    <p:sldLayoutId id="2460545754" r:id="rId3"/>
    <p:sldLayoutId id="2460545755" r:id="rId4"/>
    <p:sldLayoutId id="2460545756" r:id="rId5"/>
    <p:sldLayoutId id="2460545757" r:id="rId6"/>
    <p:sldLayoutId id="2460545758" r:id="rId7"/>
    <p:sldLayoutId id="2460545759" r:id="rId8"/>
    <p:sldLayoutId id="2460545760" r:id="rId9"/>
    <p:sldLayoutId id="2460545761" r:id="rId10"/>
    <p:sldLayoutId id="2460545762" r:id="rId11"/>
    <p:sldLayoutId id="246054576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0a1072a3ee7e2239798be505bcf2c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41c133dadef84d77e1468e8955a821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7a64e5d6970df048ec53ee29a6c04f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25780fc3a9397c8d933cec7ca51d7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a452981aa05b096016e17a8808609725.png"/>
  <Relationship Id="rId3" Type="http://schemas.openxmlformats.org/officeDocument/2006/relationships/hyperlink" Target="https://filemega.ir/downloads/300572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حکام نگهداری فرزند در نظام فقهی با تمرکز بر دیدگاه‌های سن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حکام نگهداری فرزند در نظام فقهی با تمرکز بر دیدگاه‌های سن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572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2026-02-19T19:31:18Z</dcterms:created>
  <dcterms:modified xsi:type="dcterms:W3CDTF">2026-02-19T19:31:18Z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