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34" r:id="rId1"/>
    <p:sldLayoutId id="2460545835" r:id="rId2"/>
    <p:sldLayoutId id="2460545836" r:id="rId3"/>
    <p:sldLayoutId id="2460545837" r:id="rId4"/>
    <p:sldLayoutId id="2460545838" r:id="rId5"/>
    <p:sldLayoutId id="2460545839" r:id="rId6"/>
    <p:sldLayoutId id="2460545840" r:id="rId7"/>
    <p:sldLayoutId id="2460545841" r:id="rId8"/>
    <p:sldLayoutId id="2460545842" r:id="rId9"/>
    <p:sldLayoutId id="2460545843" r:id="rId10"/>
    <p:sldLayoutId id="2460545844" r:id="rId11"/>
    <p:sldLayoutId id="24605458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53bc654f24235b70bf9791b5b48b75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b973a7a82dcb93d6d435f7afbbd5c4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6f9fc8026b0a12eca2f65071c8dd5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3f9a476d68eafbbd0e694f217f082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60c9cab4e83520dd7ebb9c3c985a365.png"/>
  <Relationship Id="rId3" Type="http://schemas.openxmlformats.org/officeDocument/2006/relationships/hyperlink" Target="https://filemega.ir/downloads/30055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حل مدل برنامه‌ریزی کسری چندهدفه با بهره‌گیری از الگوریتم‌های تکراری بهینه‌سا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حل مدل برنامه‌ریزی کسری چندهدفه با بهره‌گیری از الگوریتم‌های تکراری بهینه‌سا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55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2026-02-19T19:32:40Z</dcterms:created>
  <dcterms:modified xsi:type="dcterms:W3CDTF">2026-02-19T19:32:40Z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