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04" r:id="rId1"/>
    <p:sldLayoutId id="2460542505" r:id="rId2"/>
    <p:sldLayoutId id="2460542506" r:id="rId3"/>
    <p:sldLayoutId id="2460542507" r:id="rId4"/>
    <p:sldLayoutId id="2460542508" r:id="rId5"/>
    <p:sldLayoutId id="2460542509" r:id="rId6"/>
    <p:sldLayoutId id="2460542510" r:id="rId7"/>
    <p:sldLayoutId id="2460542511" r:id="rId8"/>
    <p:sldLayoutId id="2460542512" r:id="rId9"/>
    <p:sldLayoutId id="2460542513" r:id="rId10"/>
    <p:sldLayoutId id="2460542514" r:id="rId11"/>
    <p:sldLayoutId id="246054251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45f892c2d66d7c614bbc62a78fb6e14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8618bd098e7d1f4b66b4785f912d2d5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d07ed4dbc034a57de3ec49c55d71ef6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0b112686bde6ffd80b1c2e110a7076c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31318c9e00f5a15b201d80473ca50a75.png"/>
  <Relationship Id="rId3" Type="http://schemas.openxmlformats.org/officeDocument/2006/relationships/hyperlink" Target="https://filemega.ir/downloads/300511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جایگاه پدیده‌های واگیردار در نظام خلقت از منظر فلسفه دین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جایگاه پدیده‌های واگیردار در نظام خلقت از منظر فلسفه دین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0511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3">
  <a:themeElements>
    <a:clrScheme name="Theme8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2026-02-19T18:37:11Z</dcterms:created>
  <dcterms:modified xsi:type="dcterms:W3CDTF">2026-02-19T18:37:11Z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