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09" r:id="rId1"/>
    <p:sldLayoutId id="2460542110" r:id="rId2"/>
    <p:sldLayoutId id="2460542111" r:id="rId3"/>
    <p:sldLayoutId id="2460542112" r:id="rId4"/>
    <p:sldLayoutId id="2460542113" r:id="rId5"/>
    <p:sldLayoutId id="2460542114" r:id="rId6"/>
    <p:sldLayoutId id="2460542115" r:id="rId7"/>
    <p:sldLayoutId id="2460542116" r:id="rId8"/>
    <p:sldLayoutId id="2460542117" r:id="rId9"/>
    <p:sldLayoutId id="2460542118" r:id="rId10"/>
    <p:sldLayoutId id="2460542119" r:id="rId11"/>
    <p:sldLayoutId id="246054212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f204ba5b0280ff1445e30cacec5894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6e3e9fe5a0c041d3006812f99dbea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7748102b9e4b6c35b39f252eb81770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d7dac0fa50e6425ee8813e73ed2d00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25f2e3b33ed0d49dd11858811e3f87b5.png"/>
  <Relationship Id="rId3" Type="http://schemas.openxmlformats.org/officeDocument/2006/relationships/hyperlink" Target="https://filemega.ir/downloads/300484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عرفتی و حوزه‌های نظری بی‌خدایی معاص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اختار معرفتی و حوزه‌های نظری بی‌خدایی معاص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484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2026-02-19T18:30:36Z</dcterms:created>
  <dcterms:modified xsi:type="dcterms:W3CDTF">2026-02-19T18:30:36Z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