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88" r:id="rId1"/>
    <p:sldLayoutId id="2460546089" r:id="rId2"/>
    <p:sldLayoutId id="2460546090" r:id="rId3"/>
    <p:sldLayoutId id="2460546091" r:id="rId4"/>
    <p:sldLayoutId id="2460546092" r:id="rId5"/>
    <p:sldLayoutId id="2460546093" r:id="rId6"/>
    <p:sldLayoutId id="2460546094" r:id="rId7"/>
    <p:sldLayoutId id="2460546095" r:id="rId8"/>
    <p:sldLayoutId id="2460546096" r:id="rId9"/>
    <p:sldLayoutId id="2460546097" r:id="rId10"/>
    <p:sldLayoutId id="2460546098" r:id="rId11"/>
    <p:sldLayoutId id="246054609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a7f9047b057934e052d0032cb7943a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3e04ce82f96acb14b54bf52c4b9586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7217fde646a563762ca0c6c03f91be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13c8654e7bd7e8756a480da6e1d4765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d01650fe27b0bdb1484cd8e5c911855.png"/>
  <Relationship Id="rId3" Type="http://schemas.openxmlformats.org/officeDocument/2006/relationships/hyperlink" Target="https://filemega.ir/downloads/300418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یژگی‌های فیزیکی و کاربردهای صنعتی صمغ‌های گیاهی بو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یژگی‌های فیزیکی و کاربردهای صنعتی صمغ‌های گیاهی بو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418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2026-02-19T19:36:55Z</dcterms:created>
  <dcterms:modified xsi:type="dcterms:W3CDTF">2026-02-19T19:36:55Z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