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2" r:id="rId1"/>
    <p:sldLayoutId id="2460542263" r:id="rId2"/>
    <p:sldLayoutId id="2460542264" r:id="rId3"/>
    <p:sldLayoutId id="2460542265" r:id="rId4"/>
    <p:sldLayoutId id="2460542266" r:id="rId5"/>
    <p:sldLayoutId id="2460542267" r:id="rId6"/>
    <p:sldLayoutId id="2460542268" r:id="rId7"/>
    <p:sldLayoutId id="2460542269" r:id="rId8"/>
    <p:sldLayoutId id="2460542270" r:id="rId9"/>
    <p:sldLayoutId id="2460542271" r:id="rId10"/>
    <p:sldLayoutId id="2460542272" r:id="rId11"/>
    <p:sldLayoutId id="246054227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0ce1b053a6ab961183e243a6d1fd34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bc4f2713af975e2b4f871055d8e67e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402a49c280eb2b79afcb4aaa56aac1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0bf11308b4179df1d2afebafa904d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008519bceb49c4d4ef7f357700eedf65.png"/>
  <Relationship Id="rId3" Type="http://schemas.openxmlformats.org/officeDocument/2006/relationships/hyperlink" Target="https://filemega.ir/downloads/30037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ضرورت تقویت جایگاه فعالیت‌های جسمانی در نظام آموزشی پای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ضرورت تقویت جایگاه فعالیت‌های جسمانی در نظام آموزشی پای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037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2026-02-19T18:33:09Z</dcterms:created>
  <dcterms:modified xsi:type="dcterms:W3CDTF">2026-02-19T18:33:09Z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