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13" r:id="rId1"/>
    <p:sldLayoutId id="2460545614" r:id="rId2"/>
    <p:sldLayoutId id="2460545615" r:id="rId3"/>
    <p:sldLayoutId id="2460545616" r:id="rId4"/>
    <p:sldLayoutId id="2460545617" r:id="rId5"/>
    <p:sldLayoutId id="2460545618" r:id="rId6"/>
    <p:sldLayoutId id="2460545619" r:id="rId7"/>
    <p:sldLayoutId id="2460545620" r:id="rId8"/>
    <p:sldLayoutId id="2460545621" r:id="rId9"/>
    <p:sldLayoutId id="2460545622" r:id="rId10"/>
    <p:sldLayoutId id="2460545623" r:id="rId11"/>
    <p:sldLayoutId id="246054562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790fd168b23ee6dc6392307fd505d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86a7bee7e6831274c3b9ea4da223f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9b421806393a317a0002960d911d9d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967989d739fd6ec4c74b2e09fc92d3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643269f42398d86f3b83c329065cce5.png"/>
  <Relationship Id="rId3" Type="http://schemas.openxmlformats.org/officeDocument/2006/relationships/hyperlink" Target="https://filemega.ir/downloads/300355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رکیب عوامل عمومی تشدیدکننده مجازات در ساختار کیف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ترکیب عوامل عمومی تشدیدکننده مجازات در ساختار کیف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355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2026-02-19T19:29:00Z</dcterms:created>
  <dcterms:modified xsi:type="dcterms:W3CDTF">2026-02-19T19:29:00Z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