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62" r:id="rId1"/>
    <p:sldLayoutId id="2460545563" r:id="rId2"/>
    <p:sldLayoutId id="2460545564" r:id="rId3"/>
    <p:sldLayoutId id="2460545565" r:id="rId4"/>
    <p:sldLayoutId id="2460545566" r:id="rId5"/>
    <p:sldLayoutId id="2460545567" r:id="rId6"/>
    <p:sldLayoutId id="2460545568" r:id="rId7"/>
    <p:sldLayoutId id="2460545569" r:id="rId8"/>
    <p:sldLayoutId id="2460545570" r:id="rId9"/>
    <p:sldLayoutId id="2460545571" r:id="rId10"/>
    <p:sldLayoutId id="2460545572" r:id="rId11"/>
    <p:sldLayoutId id="2460545573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cb6e3a10c782121c1792c3df42f55f5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6acdcb134d840c59a2184c54d9f8119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698050a33eff6cc6f7cb1340d9c9b8e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6bde2ecc8bc753d826610bbf2b64310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a412dba4e73fbeaf631ef10ad7b19ff5.png"/>
  <Relationship Id="rId3" Type="http://schemas.openxmlformats.org/officeDocument/2006/relationships/hyperlink" Target="https://filemega.ir/downloads/3003458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مدل‌سازی ساختاری عوامل مؤثر بر شکل‌گیری شرکت‌های نوآور با رویکرد تفسیر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مدل‌سازی ساختاری عوامل مؤثر بر شکل‌گیری شرکت‌های نوآور با رویکرد تفسیر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03458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">
  <a:themeElements>
    <a:clrScheme name="Theme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2026-02-19T19:28:09Z</dcterms:created>
  <dcterms:modified xsi:type="dcterms:W3CDTF">2026-02-19T19:28:09Z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