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1" r:id="rId1"/>
    <p:sldLayoutId id="2460542502" r:id="rId2"/>
    <p:sldLayoutId id="2460542503" r:id="rId3"/>
    <p:sldLayoutId id="2460542504" r:id="rId4"/>
    <p:sldLayoutId id="2460542505" r:id="rId5"/>
    <p:sldLayoutId id="2460542506" r:id="rId6"/>
    <p:sldLayoutId id="2460542507" r:id="rId7"/>
    <p:sldLayoutId id="2460542508" r:id="rId8"/>
    <p:sldLayoutId id="2460542509" r:id="rId9"/>
    <p:sldLayoutId id="2460542510" r:id="rId10"/>
    <p:sldLayoutId id="2460542511" r:id="rId11"/>
    <p:sldLayoutId id="246054251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868f89ce4a1fc00d1197338559ac81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d2bdc7c4d375134a082180f7c254b4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8c54abe66b9d44f6b90549881a7603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4ac8a47530bb45975842c5f91eec6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1ae0fea585705773a641c4806fa36e5.png"/>
  <Relationship Id="rId3" Type="http://schemas.openxmlformats.org/officeDocument/2006/relationships/hyperlink" Target="https://filemega.ir/downloads/30030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نوع ماده عامل بر عملکرد سامانه سرمایشی مبتنی بر اجکت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نوع ماده عامل بر عملکرد سامانه سرمایشی مبتنی بر اجکت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30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2026-02-19T18:37:08Z</dcterms:created>
  <dcterms:modified xsi:type="dcterms:W3CDTF">2026-02-19T18:37:08Z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