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8" r:id="rId1"/>
    <p:sldLayoutId id="2460545579" r:id="rId2"/>
    <p:sldLayoutId id="2460545580" r:id="rId3"/>
    <p:sldLayoutId id="2460545581" r:id="rId4"/>
    <p:sldLayoutId id="2460545582" r:id="rId5"/>
    <p:sldLayoutId id="2460545583" r:id="rId6"/>
    <p:sldLayoutId id="2460545584" r:id="rId7"/>
    <p:sldLayoutId id="2460545585" r:id="rId8"/>
    <p:sldLayoutId id="2460545586" r:id="rId9"/>
    <p:sldLayoutId id="2460545587" r:id="rId10"/>
    <p:sldLayoutId id="2460545588" r:id="rId11"/>
    <p:sldLayoutId id="246054558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09ded0664c0f71f229820633b99521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6c0c822d1eb544311d1a8e956e5b5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e1243a2a3b33722fbf8a1bc5d7ad1b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633d595e3daf76a4a8ab4e7deb3bf30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3cea19f3c554e9dcc3ba40dbafb1c185.png"/>
  <Relationship Id="rId3" Type="http://schemas.openxmlformats.org/officeDocument/2006/relationships/hyperlink" Target="https://filemega.ir/downloads/300302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پارامترهای کلیدی در عملکرد موتورهای چرخشی با ساختار خاص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أثیر پارامترهای کلیدی در عملکرد موتورهای چرخشی با ساختار خاص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302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2026-02-19T19:28:25Z</dcterms:created>
  <dcterms:modified xsi:type="dcterms:W3CDTF">2026-02-19T19:28:25Z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