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10" r:id="rId1"/>
    <p:sldLayoutId id="2460545711" r:id="rId2"/>
    <p:sldLayoutId id="2460545712" r:id="rId3"/>
    <p:sldLayoutId id="2460545713" r:id="rId4"/>
    <p:sldLayoutId id="2460545714" r:id="rId5"/>
    <p:sldLayoutId id="2460545715" r:id="rId6"/>
    <p:sldLayoutId id="2460545716" r:id="rId7"/>
    <p:sldLayoutId id="2460545717" r:id="rId8"/>
    <p:sldLayoutId id="2460545718" r:id="rId9"/>
    <p:sldLayoutId id="2460545719" r:id="rId10"/>
    <p:sldLayoutId id="2460545720" r:id="rId11"/>
    <p:sldLayoutId id="246054572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85f784bb4b5d82103affe8649c8efe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f64530c98fcef737b2c346acf3211e8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28fce9236f0ed7e2abefb595f2a36ff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5416d150954bc70b43bab2194ddcc57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b87fba8afe3782c0575e467cbbadc7b5.png"/>
  <Relationship Id="rId3" Type="http://schemas.openxmlformats.org/officeDocument/2006/relationships/hyperlink" Target="https://filemega.ir/downloads/300268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نقش اصول ارزشی دینی در تصمیم‌گیری‌های ترکیبی بازاریاب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نقش اصول ارزشی دینی در تصمیم‌گیری‌های ترکیبی بازاریاب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268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2">
  <a:themeElements>
    <a:clrScheme name="Theme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2026-02-19T19:30:37Z</dcterms:created>
  <dcterms:modified xsi:type="dcterms:W3CDTF">2026-02-19T19:30:37Z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