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60" r:id="rId1"/>
    <p:sldLayoutId id="2460545661" r:id="rId2"/>
    <p:sldLayoutId id="2460545662" r:id="rId3"/>
    <p:sldLayoutId id="2460545663" r:id="rId4"/>
    <p:sldLayoutId id="2460545664" r:id="rId5"/>
    <p:sldLayoutId id="2460545665" r:id="rId6"/>
    <p:sldLayoutId id="2460545666" r:id="rId7"/>
    <p:sldLayoutId id="2460545667" r:id="rId8"/>
    <p:sldLayoutId id="2460545668" r:id="rId9"/>
    <p:sldLayoutId id="2460545669" r:id="rId10"/>
    <p:sldLayoutId id="2460545670" r:id="rId11"/>
    <p:sldLayoutId id="246054567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19aa8b1a26790fbc9f5c8f39bfb84d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e0364c273fcaf33151923247c9a1f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bbfbb950a7ac4a0f5294f6c094b61c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1060cdbe6dc134d16f92c04bb6fbb5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e3eb3a2e5d50fdca741ede154491bca5.png"/>
  <Relationship Id="rId3" Type="http://schemas.openxmlformats.org/officeDocument/2006/relationships/hyperlink" Target="https://filemega.ir/downloads/300254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ائه راهکارهای توسعه صنعت گردشگری با تمرکز بر ظرفیت‌های م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ائه راهکارهای توسعه صنعت گردشگری با تمرکز بر ظرفیت‌های م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254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2026-02-19T19:29:47Z</dcterms:created>
  <dcterms:modified xsi:type="dcterms:W3CDTF">2026-02-19T19:29:47Z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