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88" r:id="rId1"/>
    <p:sldLayoutId id="2460545789" r:id="rId2"/>
    <p:sldLayoutId id="2460545790" r:id="rId3"/>
    <p:sldLayoutId id="2460545791" r:id="rId4"/>
    <p:sldLayoutId id="2460545792" r:id="rId5"/>
    <p:sldLayoutId id="2460545793" r:id="rId6"/>
    <p:sldLayoutId id="2460545794" r:id="rId7"/>
    <p:sldLayoutId id="2460545795" r:id="rId8"/>
    <p:sldLayoutId id="2460545796" r:id="rId9"/>
    <p:sldLayoutId id="2460545797" r:id="rId10"/>
    <p:sldLayoutId id="2460545798" r:id="rId11"/>
    <p:sldLayoutId id="246054579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42e2a864d33e2e004d8b9ff059255a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518ab8d7ec316e662fdfa611ab41f0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1f9663ba1758564a9d4b4e23ecc835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ce090cefe6573ae846f6ab69e681f4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08f4310866242cc4f4d6ec47e6e91e45.png"/>
  <Relationship Id="rId3" Type="http://schemas.openxmlformats.org/officeDocument/2006/relationships/hyperlink" Target="https://filemega.ir/downloads/300175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تأثیر فناوری‌های نوظهور بر تحول روش‌های آموزشی در آینده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تأثیر فناوری‌های نوظهور بر تحول روش‌های آموزشی در آینده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175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6">
  <a:themeElements>
    <a:clrScheme name="Theme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2026-02-19T19:31:55Z</dcterms:created>
  <dcterms:modified xsi:type="dcterms:W3CDTF">2026-02-19T19:31:55Z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