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693" r:id="rId1"/>
    <p:sldLayoutId id="2460545694" r:id="rId2"/>
    <p:sldLayoutId id="2460545695" r:id="rId3"/>
    <p:sldLayoutId id="2460545696" r:id="rId4"/>
    <p:sldLayoutId id="2460545697" r:id="rId5"/>
    <p:sldLayoutId id="2460545698" r:id="rId6"/>
    <p:sldLayoutId id="2460545699" r:id="rId7"/>
    <p:sldLayoutId id="2460545700" r:id="rId8"/>
    <p:sldLayoutId id="2460545701" r:id="rId9"/>
    <p:sldLayoutId id="2460545702" r:id="rId10"/>
    <p:sldLayoutId id="2460545703" r:id="rId11"/>
    <p:sldLayoutId id="2460545704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6a9ac36a8b27d879acde49710e8e31e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21ea6f60db72076cbb1bf202bc76825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ef5d1334eb0d8a083be2a616961ce46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6701b76d671b397f5d5c651ebaf3f36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78221587ac5395777ca61a6c3bd6f4b5.png"/>
  <Relationship Id="rId3" Type="http://schemas.openxmlformats.org/officeDocument/2006/relationships/hyperlink" Target="https://filemega.ir/downloads/300163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تأثیر باورهای معنوی بر شیوه‌های مقابله‌ای در افراد با بیماری‌های مزمن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تأثیر باورهای معنوی بر شیوه‌های مقابله‌ای در افراد با بیماری‌های مزمن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00163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2026-02-19T19:30:20Z</dcterms:created>
  <dcterms:modified xsi:type="dcterms:W3CDTF">2026-02-19T19:30:20Z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