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57" r:id="rId1"/>
    <p:sldLayoutId id="2460542558" r:id="rId2"/>
    <p:sldLayoutId id="2460542559" r:id="rId3"/>
    <p:sldLayoutId id="2460542560" r:id="rId4"/>
    <p:sldLayoutId id="2460542561" r:id="rId5"/>
    <p:sldLayoutId id="2460542562" r:id="rId6"/>
    <p:sldLayoutId id="2460542563" r:id="rId7"/>
    <p:sldLayoutId id="2460542564" r:id="rId8"/>
    <p:sldLayoutId id="2460542565" r:id="rId9"/>
    <p:sldLayoutId id="2460542566" r:id="rId10"/>
    <p:sldLayoutId id="2460542567" r:id="rId11"/>
    <p:sldLayoutId id="246054256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a857e920f46f5086605cb9e4a971ad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6b09b30eeee342ca73285da51a665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913777f945260bb68ce78d1b2c000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b0f6e6517e00e4b13907608783a73c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13fbb12705e80ccfef8c3f5fa633395.png"/>
  <Relationship Id="rId3" Type="http://schemas.openxmlformats.org/officeDocument/2006/relationships/hyperlink" Target="https://filemega.ir/downloads/300041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آورد شاخص ریسک مالی با بهره‌گیری از مدل‌های ترکیبی در بازار سرمای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آورد شاخص ریسک مالی با بهره‌گیری از مدل‌های ترکیبی در بازار سرمای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041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2026-02-19T18:38:04Z</dcterms:created>
  <dcterms:modified xsi:type="dcterms:W3CDTF">2026-02-19T18:38:04Z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