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4" r:id="rId1"/>
    <p:sldLayoutId id="2460545775" r:id="rId2"/>
    <p:sldLayoutId id="2460545776" r:id="rId3"/>
    <p:sldLayoutId id="2460545777" r:id="rId4"/>
    <p:sldLayoutId id="2460545778" r:id="rId5"/>
    <p:sldLayoutId id="2460545779" r:id="rId6"/>
    <p:sldLayoutId id="2460545780" r:id="rId7"/>
    <p:sldLayoutId id="2460545781" r:id="rId8"/>
    <p:sldLayoutId id="2460545782" r:id="rId9"/>
    <p:sldLayoutId id="2460545783" r:id="rId10"/>
    <p:sldLayoutId id="2460545784" r:id="rId11"/>
    <p:sldLayoutId id="246054578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1c977c86d57db77a3a0f3922cd2b8b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634716e4c2d8f65aa3f2a1597c509b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71f59513e0cf842eee9b34dd053b3b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99e9d60608887943bf05c2fa110fb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23731b20b2ba4732c74293a459e3725.png"/>
  <Relationship Id="rId3" Type="http://schemas.openxmlformats.org/officeDocument/2006/relationships/hyperlink" Target="https://filemega.ir/downloads/300011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ثرات دارویی ترکیبی بر اختلالات هورمونی در مدل‌های آزمایشگاه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ثرات دارویی ترکیبی بر اختلالات هورمونی در مدل‌های آزمایشگاه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011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2026-02-19T19:31:41Z</dcterms:created>
  <dcterms:modified xsi:type="dcterms:W3CDTF">2026-02-19T19:31:41Z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