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65" r:id="rId1"/>
    <p:sldLayoutId id="2460545666" r:id="rId2"/>
    <p:sldLayoutId id="2460545667" r:id="rId3"/>
    <p:sldLayoutId id="2460545668" r:id="rId4"/>
    <p:sldLayoutId id="2460545669" r:id="rId5"/>
    <p:sldLayoutId id="2460545670" r:id="rId6"/>
    <p:sldLayoutId id="2460545671" r:id="rId7"/>
    <p:sldLayoutId id="2460545672" r:id="rId8"/>
    <p:sldLayoutId id="2460545673" r:id="rId9"/>
    <p:sldLayoutId id="2460545674" r:id="rId10"/>
    <p:sldLayoutId id="2460545675" r:id="rId11"/>
    <p:sldLayoutId id="2460545676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bf8ce33793a0e3d6f7b6a8550ecbec3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074d457bbe535bab47132ec72935ad6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c6c53a7b8eb7c5a0852361e4e20ce2b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b7a395539ebab2b0401839f5aed1654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ce364e75f47be7b170c32dc6b1fb2ec5.png"/>
  <Relationship Id="rId3" Type="http://schemas.openxmlformats.org/officeDocument/2006/relationships/hyperlink" Target="https://filemega.ir/downloads/299981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بحران‌های منطقه‌ای با رویکرد نظریه‌های روابط بین‌الملل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بحران‌های منطقه‌ای با رویکرد نظریه‌های روابط بین‌الملل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99981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2026-02-19T19:29:52Z</dcterms:created>
  <dcterms:modified xsi:type="dcterms:W3CDTF">2026-02-19T19:29:52Z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