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81" r:id="rId1"/>
    <p:sldLayoutId id="2460545582" r:id="rId2"/>
    <p:sldLayoutId id="2460545583" r:id="rId3"/>
    <p:sldLayoutId id="2460545584" r:id="rId4"/>
    <p:sldLayoutId id="2460545585" r:id="rId5"/>
    <p:sldLayoutId id="2460545586" r:id="rId6"/>
    <p:sldLayoutId id="2460545587" r:id="rId7"/>
    <p:sldLayoutId id="2460545588" r:id="rId8"/>
    <p:sldLayoutId id="2460545589" r:id="rId9"/>
    <p:sldLayoutId id="2460545590" r:id="rId10"/>
    <p:sldLayoutId id="2460545591" r:id="rId11"/>
    <p:sldLayoutId id="246054559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9acafebc2c36a425f3e09aca13444e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df39111b72fc214446df6e819a1ac7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d20c228012bd4942bb169ba13526c3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a8e47de4af5e5a05840d0f69a2f7ec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ad2ee2e1eed17fa5ee19b8969ef96ee5.png"/>
  <Relationship Id="rId3" Type="http://schemas.openxmlformats.org/officeDocument/2006/relationships/hyperlink" Target="https://filemega.ir/downloads/299935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ات منازعات زیستی بر امنیت غذایی و پیامدهای اقتصادی آ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ات منازعات زیستی بر امنیت غذایی و پیامدهای اقتصادی آ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9935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8">
  <a:themeElements>
    <a:clrScheme name="Theme4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2026-02-19T19:28:28Z</dcterms:created>
  <dcterms:modified xsi:type="dcterms:W3CDTF">2026-02-19T19:28:28Z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