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67" r:id="rId1"/>
    <p:sldLayoutId id="2460545768" r:id="rId2"/>
    <p:sldLayoutId id="2460545769" r:id="rId3"/>
    <p:sldLayoutId id="2460545770" r:id="rId4"/>
    <p:sldLayoutId id="2460545771" r:id="rId5"/>
    <p:sldLayoutId id="2460545772" r:id="rId6"/>
    <p:sldLayoutId id="2460545773" r:id="rId7"/>
    <p:sldLayoutId id="2460545774" r:id="rId8"/>
    <p:sldLayoutId id="2460545775" r:id="rId9"/>
    <p:sldLayoutId id="2460545776" r:id="rId10"/>
    <p:sldLayoutId id="2460545777" r:id="rId11"/>
    <p:sldLayoutId id="246054577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c09d4291881a7d11d19dbfa6fb0476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b3be9bdabdd8169c29a319b159701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b3ac7b9d9a6e7cd15efe63b271bdd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dbac7f71aa01c3a0162f65007b610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588abddc4235622a5dff8e52008121a5.png"/>
  <Relationship Id="rId3" Type="http://schemas.openxmlformats.org/officeDocument/2006/relationships/hyperlink" Target="https://filemega.ir/downloads/299821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کاربرد پراش پرتو ایکس در شناسایی ساختارهای پیچیده ترکیبات نف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کاربرد پراش پرتو ایکس در شناسایی ساختارهای پیچیده ترکیبات نف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821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2026-02-19T19:31:34Z</dcterms:created>
  <dcterms:modified xsi:type="dcterms:W3CDTF">2026-02-19T19:31:34Z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