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2" r:id="rId1"/>
    <p:sldLayoutId id="2460545543" r:id="rId2"/>
    <p:sldLayoutId id="2460545544" r:id="rId3"/>
    <p:sldLayoutId id="2460545545" r:id="rId4"/>
    <p:sldLayoutId id="2460545546" r:id="rId5"/>
    <p:sldLayoutId id="2460545547" r:id="rId6"/>
    <p:sldLayoutId id="2460545548" r:id="rId7"/>
    <p:sldLayoutId id="2460545549" r:id="rId8"/>
    <p:sldLayoutId id="2460545550" r:id="rId9"/>
    <p:sldLayoutId id="2460545551" r:id="rId10"/>
    <p:sldLayoutId id="2460545552" r:id="rId11"/>
    <p:sldLayoutId id="246054555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54e6cbcdff121e2c2c99fe5727764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82ede1aeb01f8b3a48f063a97dfc4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2f000741f712401bb30411d4918e4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40d7ce08efee94167afa8c46b32bb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a9d9739abd425cad8efbfbfb931cb95.png"/>
  <Relationship Id="rId3" Type="http://schemas.openxmlformats.org/officeDocument/2006/relationships/hyperlink" Target="https://filemega.ir/downloads/299806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ساختارهای عصبی قابل برنامه‌ریزی در مدارهای منطقی دیجیتا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ساختارهای عصبی قابل برنامه‌ریزی در مدارهای منطقی دیجیتا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806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2026-02-19T19:27:49Z</dcterms:created>
  <dcterms:modified xsi:type="dcterms:W3CDTF">2026-02-19T19:27:49Z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