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526" r:id="rId1"/>
    <p:sldLayoutId id="2460542527" r:id="rId2"/>
    <p:sldLayoutId id="2460542528" r:id="rId3"/>
    <p:sldLayoutId id="2460542529" r:id="rId4"/>
    <p:sldLayoutId id="2460542530" r:id="rId5"/>
    <p:sldLayoutId id="2460542531" r:id="rId6"/>
    <p:sldLayoutId id="2460542532" r:id="rId7"/>
    <p:sldLayoutId id="2460542533" r:id="rId8"/>
    <p:sldLayoutId id="2460542534" r:id="rId9"/>
    <p:sldLayoutId id="2460542535" r:id="rId10"/>
    <p:sldLayoutId id="2460542536" r:id="rId11"/>
    <p:sldLayoutId id="2460542537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337ce097538e13155ef4362b3be5573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7d9304a9441ee713984ea5e1d28f176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38eb53d63e88cd4ac1c490ce2376104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12c914ebd8347d0e98fb264f5218918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70d79f75ca47b06b4debd7a74c6c76c5.png"/>
  <Relationship Id="rId3" Type="http://schemas.openxmlformats.org/officeDocument/2006/relationships/hyperlink" Target="https://filemega.ir/downloads/299674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روری بر فناوری‌های نوین بازیابی فسفر از منابع زیستی با رویکرد چرخه‌محور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روری بر فناوری‌های نوین بازیابی فسفر از منابع زیستی با رویکرد چرخه‌محور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99674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2026-02-19T18:37:33Z</dcterms:created>
  <dcterms:modified xsi:type="dcterms:W3CDTF">2026-02-19T18:37:33Z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