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6" r:id="rId1"/>
    <p:sldLayoutId id="2460542517" r:id="rId2"/>
    <p:sldLayoutId id="2460542518" r:id="rId3"/>
    <p:sldLayoutId id="2460542519" r:id="rId4"/>
    <p:sldLayoutId id="2460542520" r:id="rId5"/>
    <p:sldLayoutId id="2460542521" r:id="rId6"/>
    <p:sldLayoutId id="2460542522" r:id="rId7"/>
    <p:sldLayoutId id="2460542523" r:id="rId8"/>
    <p:sldLayoutId id="2460542524" r:id="rId9"/>
    <p:sldLayoutId id="2460542525" r:id="rId10"/>
    <p:sldLayoutId id="2460542526" r:id="rId11"/>
    <p:sldLayoutId id="246054252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8f387342ed1046ac296d39df03817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792d325fd5d8cfbae003030d2e4f3d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6dd657f4399fcf075979bec30ce041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8089caf4d2ee8f091c05945a1a1143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ca9bf99c084df08510a811a8d507bd25.png"/>
  <Relationship Id="rId3" Type="http://schemas.openxmlformats.org/officeDocument/2006/relationships/hyperlink" Target="https://filemega.ir/downloads/299608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چارچوب بازاریابی دیجیتال برای توسعه گردشگری طبیعت‌مح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چارچوب بازاریابی دیجیتال برای توسعه گردشگری طبیعت‌مح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9608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2026-02-19T18:37:23Z</dcterms:created>
  <dcterms:modified xsi:type="dcterms:W3CDTF">2026-02-19T18:37:23Z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