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2510" r:id="rId1"/>
    <p:sldLayoutId id="2460542511" r:id="rId2"/>
    <p:sldLayoutId id="2460542512" r:id="rId3"/>
    <p:sldLayoutId id="2460542513" r:id="rId4"/>
    <p:sldLayoutId id="2460542514" r:id="rId5"/>
    <p:sldLayoutId id="2460542515" r:id="rId6"/>
    <p:sldLayoutId id="2460542516" r:id="rId7"/>
    <p:sldLayoutId id="2460542517" r:id="rId8"/>
    <p:sldLayoutId id="2460542518" r:id="rId9"/>
    <p:sldLayoutId id="2460542519" r:id="rId10"/>
    <p:sldLayoutId id="2460542520" r:id="rId11"/>
    <p:sldLayoutId id="2460542521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af5d8fa5dfb4d90efaef11bfa43bf191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587677881e253ef726e4cef1040a6cdc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f10aa72b456d3a7a12ab60c07c576721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8097534f9845672f3c3fe4d12ab1015b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73fc5f6a3f449c6e620de6858501f33f5.png"/>
  <Relationship Id="rId3" Type="http://schemas.openxmlformats.org/officeDocument/2006/relationships/hyperlink" Target="https://filemega.ir/downloads/2994799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موضوعی محتوای مطالعات اجتماعی پایه ششم دوره ابتدای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موضوعی محتوای مطالعات اجتماعی پایه ششم دوره ابتدای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994799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2026-02-19T18:37:17Z</dcterms:created>
  <dcterms:modified xsi:type="dcterms:W3CDTF">2026-02-19T18:37:17Z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