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92" r:id="rId1"/>
    <p:sldLayoutId id="2460545793" r:id="rId2"/>
    <p:sldLayoutId id="2460545794" r:id="rId3"/>
    <p:sldLayoutId id="2460545795" r:id="rId4"/>
    <p:sldLayoutId id="2460545796" r:id="rId5"/>
    <p:sldLayoutId id="2460545797" r:id="rId6"/>
    <p:sldLayoutId id="2460545798" r:id="rId7"/>
    <p:sldLayoutId id="2460545799" r:id="rId8"/>
    <p:sldLayoutId id="2460545800" r:id="rId9"/>
    <p:sldLayoutId id="2460545801" r:id="rId10"/>
    <p:sldLayoutId id="2460545802" r:id="rId11"/>
    <p:sldLayoutId id="246054580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590ee69898cbd957b0e5c0248bc090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d8261fbeb9b889b047c2128f716e2c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007396809607fbb0a8fe74e25bb694d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a0a3f4c2cd58b819bc5cb59fa847e4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18cbca1dcd53b3006ddc85d36b748705.png"/>
  <Relationship Id="rId3" Type="http://schemas.openxmlformats.org/officeDocument/2006/relationships/hyperlink" Target="https://filemega.ir/downloads/299468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گزارش موردی ناهنجاری مردمک چشم در گونه‌ای از پرندگان شکار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گزارش موردی ناهنجاری مردمک چشم در گونه‌ای از پرندگان شکار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468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8">
  <a:themeElements>
    <a:clrScheme name="Theme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2026-02-19T19:31:59Z</dcterms:created>
  <dcterms:modified xsi:type="dcterms:W3CDTF">2026-02-19T19:31:59Z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