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36" r:id="rId1"/>
    <p:sldLayoutId id="2460542237" r:id="rId2"/>
    <p:sldLayoutId id="2460542238" r:id="rId3"/>
    <p:sldLayoutId id="2460542239" r:id="rId4"/>
    <p:sldLayoutId id="2460542240" r:id="rId5"/>
    <p:sldLayoutId id="2460542241" r:id="rId6"/>
    <p:sldLayoutId id="2460542242" r:id="rId7"/>
    <p:sldLayoutId id="2460542243" r:id="rId8"/>
    <p:sldLayoutId id="2460542244" r:id="rId9"/>
    <p:sldLayoutId id="2460542245" r:id="rId10"/>
    <p:sldLayoutId id="2460542246" r:id="rId11"/>
    <p:sldLayoutId id="246054224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efe3219116ad9426245b8e13d264d8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16d1b128148a2296249648e5c148e6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68a74801f4f58f38860399b16a1cd1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7bc07b5154f42c2d8bc46fe4078eb79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b56b035e3b89da6602140691139d6f3a5.png"/>
  <Relationship Id="rId3" Type="http://schemas.openxmlformats.org/officeDocument/2006/relationships/hyperlink" Target="https://filemega.ir/downloads/299463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فناوری‌های مالی نوین بر رشد اقتصادی سازگار با محیط زیست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فناوری‌های مالی نوین بر رشد اقتصادی سازگار با محیط زیست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9463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2026-02-19T18:32:43Z</dcterms:created>
  <dcterms:modified xsi:type="dcterms:W3CDTF">2026-02-19T18:32:43Z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