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4" r:id="rId1"/>
    <p:sldLayoutId id="2460545785" r:id="rId2"/>
    <p:sldLayoutId id="2460545786" r:id="rId3"/>
    <p:sldLayoutId id="2460545787" r:id="rId4"/>
    <p:sldLayoutId id="2460545788" r:id="rId5"/>
    <p:sldLayoutId id="2460545789" r:id="rId6"/>
    <p:sldLayoutId id="2460545790" r:id="rId7"/>
    <p:sldLayoutId id="2460545791" r:id="rId8"/>
    <p:sldLayoutId id="2460545792" r:id="rId9"/>
    <p:sldLayoutId id="2460545793" r:id="rId10"/>
    <p:sldLayoutId id="2460545794" r:id="rId11"/>
    <p:sldLayoutId id="246054579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86f6ee0a971747f29e39e1eb2b28d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ba21b4137c5de248f43fe36e24cb2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ff59d990fefa746e1def2da4e5563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4e1fd16753c2d92c821f4502bcf8f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9da2709e8415feab6e7a2d7d0832575.png"/>
  <Relationship Id="rId3" Type="http://schemas.openxmlformats.org/officeDocument/2006/relationships/hyperlink" Target="https://filemega.ir/downloads/299423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نحوه مواجهه با مسائل رفتاری در محیط‌های آموزشی با رویکرد فرهن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نحوه مواجهه با مسائل رفتاری در محیط‌های آموزشی با رویکرد فرهن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423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2026-02-19T19:31:51Z</dcterms:created>
  <dcterms:modified xsi:type="dcterms:W3CDTF">2026-02-19T19:31:51Z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