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68" r:id="rId1"/>
    <p:sldLayoutId id="2460545769" r:id="rId2"/>
    <p:sldLayoutId id="2460545770" r:id="rId3"/>
    <p:sldLayoutId id="2460545771" r:id="rId4"/>
    <p:sldLayoutId id="2460545772" r:id="rId5"/>
    <p:sldLayoutId id="2460545773" r:id="rId6"/>
    <p:sldLayoutId id="2460545774" r:id="rId7"/>
    <p:sldLayoutId id="2460545775" r:id="rId8"/>
    <p:sldLayoutId id="2460545776" r:id="rId9"/>
    <p:sldLayoutId id="2460545777" r:id="rId10"/>
    <p:sldLayoutId id="2460545778" r:id="rId11"/>
    <p:sldLayoutId id="246054577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5be1b0ff87f7541f7aa8f2f37f7db35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dc5e400e0cc5dd5e890cfd94035fa8b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d2356f15368d501de52f09bf17ae20d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19879b726d6b7c1b71486cdb5cf64e3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b332d92f0b86fe3455eeb0cd05d01055.png"/>
  <Relationship Id="rId3" Type="http://schemas.openxmlformats.org/officeDocument/2006/relationships/hyperlink" Target="https://filemega.ir/downloads/299168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گستره موضوعی بازنمایی مفاهیم ایثار در روایت‌های مستند تاریخ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گستره موضوعی بازنمایی مفاهیم ایثار در روایت‌های مستند تاریخ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9168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2026-02-19T19:31:35Z</dcterms:created>
  <dcterms:modified xsi:type="dcterms:W3CDTF">2026-02-19T19:31:35Z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