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49" r:id="rId1"/>
    <p:sldLayoutId id="2460542550" r:id="rId2"/>
    <p:sldLayoutId id="2460542551" r:id="rId3"/>
    <p:sldLayoutId id="2460542552" r:id="rId4"/>
    <p:sldLayoutId id="2460542553" r:id="rId5"/>
    <p:sldLayoutId id="2460542554" r:id="rId6"/>
    <p:sldLayoutId id="2460542555" r:id="rId7"/>
    <p:sldLayoutId id="2460542556" r:id="rId8"/>
    <p:sldLayoutId id="2460542557" r:id="rId9"/>
    <p:sldLayoutId id="2460542558" r:id="rId10"/>
    <p:sldLayoutId id="2460542559" r:id="rId11"/>
    <p:sldLayoutId id="246054256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1071a45a644db346e72eddfafffb50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1a3abcc3900b78649b010c3ce84f33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adf438283818ef42d5f28fc4ff137e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017794cbc812a152adf80436b961bb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621570db41c976648eb05f9258ce4b85.png"/>
  <Relationship Id="rId3" Type="http://schemas.openxmlformats.org/officeDocument/2006/relationships/hyperlink" Target="https://filemega.ir/downloads/299079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شاخص‌های کلیدی در ارزیابی پایداری توسعه شه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شاخص‌های کلیدی در ارزیابی پایداری توسعه شه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079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2026-02-19T18:37:56Z</dcterms:created>
  <dcterms:modified xsi:type="dcterms:W3CDTF">2026-02-19T18:37:56Z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