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71" r:id="rId1"/>
    <p:sldLayoutId id="2460545572" r:id="rId2"/>
    <p:sldLayoutId id="2460545573" r:id="rId3"/>
    <p:sldLayoutId id="2460545574" r:id="rId4"/>
    <p:sldLayoutId id="2460545575" r:id="rId5"/>
    <p:sldLayoutId id="2460545576" r:id="rId6"/>
    <p:sldLayoutId id="2460545577" r:id="rId7"/>
    <p:sldLayoutId id="2460545578" r:id="rId8"/>
    <p:sldLayoutId id="2460545579" r:id="rId9"/>
    <p:sldLayoutId id="2460545580" r:id="rId10"/>
    <p:sldLayoutId id="2460545581" r:id="rId11"/>
    <p:sldLayoutId id="246054558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3554a0ed26c33a0d5407e8ea96d5685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e9bf2268be7b8e559efa7fdc5a152f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92b6e34bfebc51c6d16ca3afe6a068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913b08d11bbc585eedcbdc4926c8a1d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92a3892f68ac07eadf338bd72c52e9e55.png"/>
  <Relationship Id="rId3" Type="http://schemas.openxmlformats.org/officeDocument/2006/relationships/hyperlink" Target="https://filemega.ir/downloads/2988627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جایگاه پاسخگویی در نهادهای عمومی و تأثیر آن بر اعتماد اجتماع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ارزیابی جایگاه پاسخگویی در نهادهای عمومی و تأثیر آن بر اعتماد اجتماع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988627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2">
  <a:themeElements>
    <a:clrScheme name="Theme3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2026-02-19T19:28:18Z</dcterms:created>
  <dcterms:modified xsi:type="dcterms:W3CDTF">2026-02-19T19:28:18Z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