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41" r:id="rId1"/>
    <p:sldLayoutId id="2460545742" r:id="rId2"/>
    <p:sldLayoutId id="2460545743" r:id="rId3"/>
    <p:sldLayoutId id="2460545744" r:id="rId4"/>
    <p:sldLayoutId id="2460545745" r:id="rId5"/>
    <p:sldLayoutId id="2460545746" r:id="rId6"/>
    <p:sldLayoutId id="2460545747" r:id="rId7"/>
    <p:sldLayoutId id="2460545748" r:id="rId8"/>
    <p:sldLayoutId id="2460545749" r:id="rId9"/>
    <p:sldLayoutId id="2460545750" r:id="rId10"/>
    <p:sldLayoutId id="2460545751" r:id="rId11"/>
    <p:sldLayoutId id="246054575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b55433e7a5270802bba31df65c5ebc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0a8891c8c6afb7b06cd7925ea95cb5b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bb91439166de90ce739f6c6d13d121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2fdcb5315f8ab7cad9d9d714d85655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ee2f51b268fe4c81a24926c9b5914c65.png"/>
  <Relationship Id="rId3" Type="http://schemas.openxmlformats.org/officeDocument/2006/relationships/hyperlink" Target="https://filemega.ir/downloads/298812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رابطه خودکارآمدی با سبک زندگی سلامت‌محور در کارکنان مراقبت سلامت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رابطه خودکارآمدی با سبک زندگی سلامت‌محور در کارکنان مراقبت سلامت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8812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">
  <a:themeElements>
    <a:clrScheme name="Theme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2026-02-19T19:31:08Z</dcterms:created>
  <dcterms:modified xsi:type="dcterms:W3CDTF">2026-02-19T19:31:08Z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