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49" r:id="rId1"/>
    <p:sldLayoutId id="2460542250" r:id="rId2"/>
    <p:sldLayoutId id="2460542251" r:id="rId3"/>
    <p:sldLayoutId id="2460542252" r:id="rId4"/>
    <p:sldLayoutId id="2460542253" r:id="rId5"/>
    <p:sldLayoutId id="2460542254" r:id="rId6"/>
    <p:sldLayoutId id="2460542255" r:id="rId7"/>
    <p:sldLayoutId id="2460542256" r:id="rId8"/>
    <p:sldLayoutId id="2460542257" r:id="rId9"/>
    <p:sldLayoutId id="2460542258" r:id="rId10"/>
    <p:sldLayoutId id="2460542259" r:id="rId11"/>
    <p:sldLayoutId id="246054226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2ba5df16f3482c70d6dbf879b52919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fc03fbe27281c74ecced4f34083254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935086b0f9f8b2c76c17571fbf3e8c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f4bac2afeaeb27db15fc1c9e424eae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e3af2a5a5b9b6c24055dfa252c846965.png"/>
  <Relationship Id="rId3" Type="http://schemas.openxmlformats.org/officeDocument/2006/relationships/hyperlink" Target="https://filemega.ir/downloads/298732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فقهی و حقوقی اعتبار تصاویر ساختگی در فضای دیجیتال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فقهی و حقوقی اعتبار تصاویر ساختگی در فضای دیجیتال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732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2026-02-19T18:32:56Z</dcterms:created>
  <dcterms:modified xsi:type="dcterms:W3CDTF">2026-02-19T18:32:56Z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