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25" r:id="rId1"/>
    <p:sldLayoutId id="2460542226" r:id="rId2"/>
    <p:sldLayoutId id="2460542227" r:id="rId3"/>
    <p:sldLayoutId id="2460542228" r:id="rId4"/>
    <p:sldLayoutId id="2460542229" r:id="rId5"/>
    <p:sldLayoutId id="2460542230" r:id="rId6"/>
    <p:sldLayoutId id="2460542231" r:id="rId7"/>
    <p:sldLayoutId id="2460542232" r:id="rId8"/>
    <p:sldLayoutId id="2460542233" r:id="rId9"/>
    <p:sldLayoutId id="2460542234" r:id="rId10"/>
    <p:sldLayoutId id="2460542235" r:id="rId11"/>
    <p:sldLayoutId id="2460542236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e4cb12af305109410b6f6f8d5b47dc5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d207d632c528a8ae598c6f015c704ef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d7b864388a84f43d173c15cc8df425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62068cba73f15351fdbc766bc55045f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dd8111138580ca9f1bd3d3c61dbfb685.png"/>
  <Relationship Id="rId3" Type="http://schemas.openxmlformats.org/officeDocument/2006/relationships/hyperlink" Target="https://filemega.ir/downloads/298684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و اولویت‌بندی نیازهای اطلاعاتی در سیستم حسابداری نهادهای نظام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و اولویت‌بندی نیازهای اطلاعاتی در سیستم حسابداری نهادهای نظام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8684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2026-02-19T18:32:32Z</dcterms:created>
  <dcterms:modified xsi:type="dcterms:W3CDTF">2026-02-19T18:32:32Z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