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570" r:id="rId1"/>
    <p:sldLayoutId id="2460545571" r:id="rId2"/>
    <p:sldLayoutId id="2460545572" r:id="rId3"/>
    <p:sldLayoutId id="2460545573" r:id="rId4"/>
    <p:sldLayoutId id="2460545574" r:id="rId5"/>
    <p:sldLayoutId id="2460545575" r:id="rId6"/>
    <p:sldLayoutId id="2460545576" r:id="rId7"/>
    <p:sldLayoutId id="2460545577" r:id="rId8"/>
    <p:sldLayoutId id="2460545578" r:id="rId9"/>
    <p:sldLayoutId id="2460545579" r:id="rId10"/>
    <p:sldLayoutId id="2460545580" r:id="rId11"/>
    <p:sldLayoutId id="2460545581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4d6749f99156e951776f3404dd7d0d1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6ff0f71934d45879417009e9db15e45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da9495dfe5401f1b9363e29a082cde1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cfb333387bfd6e8a62f55a07dcd09e0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c581028ee88f69a581a6b7eee70c13c5.png"/>
  <Relationship Id="rId3" Type="http://schemas.openxmlformats.org/officeDocument/2006/relationships/hyperlink" Target="https://filemega.ir/downloads/298683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شناسایی و مدل‌سازی الگوهای گردوغبار در مناطق با اقلیم خشک و نیمه‌خشک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شناسایی و مدل‌سازی الگوهای گردوغبار در مناطق با اقلیم خشک و نیمه‌خشک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8683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2026-02-19T19:28:17Z</dcterms:created>
  <dcterms:modified xsi:type="dcterms:W3CDTF">2026-02-19T19:28:17Z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