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37" r:id="rId1"/>
    <p:sldLayoutId id="2460545538" r:id="rId2"/>
    <p:sldLayoutId id="2460545539" r:id="rId3"/>
    <p:sldLayoutId id="2460545540" r:id="rId4"/>
    <p:sldLayoutId id="2460545541" r:id="rId5"/>
    <p:sldLayoutId id="2460545542" r:id="rId6"/>
    <p:sldLayoutId id="2460545543" r:id="rId7"/>
    <p:sldLayoutId id="2460545544" r:id="rId8"/>
    <p:sldLayoutId id="2460545545" r:id="rId9"/>
    <p:sldLayoutId id="2460545546" r:id="rId10"/>
    <p:sldLayoutId id="2460545547" r:id="rId11"/>
    <p:sldLayoutId id="246054554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b82a7c4987368321347b75f67bcb0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6caca1bf32b71f3b43e505ca5cf002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7d62e305eec80f74fd25158ccdb6d3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47c8aec5e403671ac8a6f998acfc3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78cfc78c4f61bf24bceb03571bf08705.png"/>
  <Relationship Id="rId3" Type="http://schemas.openxmlformats.org/officeDocument/2006/relationships/hyperlink" Target="https://filemega.ir/downloads/298572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حولات مدرنیته و مدیریت بدن در بستر تغییرات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حولات مدرنیته و مدیریت بدن در بستر تغییرات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572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2026-02-19T19:27:44Z</dcterms:created>
  <dcterms:modified xsi:type="dcterms:W3CDTF">2026-02-19T19:27:44Z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