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79" r:id="rId1"/>
    <p:sldLayoutId id="2460546080" r:id="rId2"/>
    <p:sldLayoutId id="2460546081" r:id="rId3"/>
    <p:sldLayoutId id="2460546082" r:id="rId4"/>
    <p:sldLayoutId id="2460546083" r:id="rId5"/>
    <p:sldLayoutId id="2460546084" r:id="rId6"/>
    <p:sldLayoutId id="2460546085" r:id="rId7"/>
    <p:sldLayoutId id="2460546086" r:id="rId8"/>
    <p:sldLayoutId id="2460546087" r:id="rId9"/>
    <p:sldLayoutId id="2460546088" r:id="rId10"/>
    <p:sldLayoutId id="2460546089" r:id="rId11"/>
    <p:sldLayoutId id="246054609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a0f79dfe58c26a62bc34cc437d2ff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e262f50e5af66f404cb6688895629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3c08f285700a4a759870e43efa3caa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722562801656fe6f25314443f0995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8ff8dd3510e103c924d9f2a51a71e95.png"/>
  <Relationship Id="rId3" Type="http://schemas.openxmlformats.org/officeDocument/2006/relationships/hyperlink" Target="https://filemega.ir/downloads/29839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قدرت‌های شرقی در امنیت منطقه‌ای از منظر نظریه‌های امنیت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قدرت‌های شرقی در امنیت منطقه‌ای از منظر نظریه‌های امنیت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39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2026-02-19T19:36:46Z</dcterms:created>
  <dcterms:modified xsi:type="dcterms:W3CDTF">2026-02-19T19:36:46Z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