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68" r:id="rId1"/>
    <p:sldLayoutId id="2460545569" r:id="rId2"/>
    <p:sldLayoutId id="2460545570" r:id="rId3"/>
    <p:sldLayoutId id="2460545571" r:id="rId4"/>
    <p:sldLayoutId id="2460545572" r:id="rId5"/>
    <p:sldLayoutId id="2460545573" r:id="rId6"/>
    <p:sldLayoutId id="2460545574" r:id="rId7"/>
    <p:sldLayoutId id="2460545575" r:id="rId8"/>
    <p:sldLayoutId id="2460545576" r:id="rId9"/>
    <p:sldLayoutId id="2460545577" r:id="rId10"/>
    <p:sldLayoutId id="2460545578" r:id="rId11"/>
    <p:sldLayoutId id="246054557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ae9a31024a3e672189a699f6065cae9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c3f658a5079deec9fd505153fd9de27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1d5dca5fb9cda8d4d77e686ffa69d7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5ebbb3cf1ba37c6efc2dec9a766e4d7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055e7c23d2127d5b056c8f719d30c125.png"/>
  <Relationship Id="rId3" Type="http://schemas.openxmlformats.org/officeDocument/2006/relationships/hyperlink" Target="https://filemega.ir/downloads/298366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اختاردهی محتوای آموزشی بر اساس اصول فلسفی در فرآیند یادگی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ساختاردهی محتوای آموزشی بر اساس اصول فلسفی در فرآیند یادگی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98366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2026-02-19T19:28:15Z</dcterms:created>
  <dcterms:modified xsi:type="dcterms:W3CDTF">2026-02-19T19:28:15Z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