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09" r:id="rId1"/>
    <p:sldLayoutId id="2460545610" r:id="rId2"/>
    <p:sldLayoutId id="2460545611" r:id="rId3"/>
    <p:sldLayoutId id="2460545612" r:id="rId4"/>
    <p:sldLayoutId id="2460545613" r:id="rId5"/>
    <p:sldLayoutId id="2460545614" r:id="rId6"/>
    <p:sldLayoutId id="2460545615" r:id="rId7"/>
    <p:sldLayoutId id="2460545616" r:id="rId8"/>
    <p:sldLayoutId id="2460545617" r:id="rId9"/>
    <p:sldLayoutId id="2460545618" r:id="rId10"/>
    <p:sldLayoutId id="2460545619" r:id="rId11"/>
    <p:sldLayoutId id="246054562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2f78ccb405c41563345d7c112cb64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fecd98779d61a4794f5b836f4b06c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77bbc9806f4fbbc00dd09c1958af9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40c62946f79d4e7054124e09a68e78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e109407f92992f86ef8992daf449f775.png"/>
  <Relationship Id="rId3" Type="http://schemas.openxmlformats.org/officeDocument/2006/relationships/hyperlink" Target="https://filemega.ir/downloads/298330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وسعه منطقه‌ای کشور با تمرکز بر شاخص‌های اجتماعی و فض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وسعه منطقه‌ای کشور با تمرکز بر شاخص‌های اجتماعی و فض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330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2026-02-19T19:28:56Z</dcterms:created>
  <dcterms:modified xsi:type="dcterms:W3CDTF">2026-02-19T19:28:56Z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