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34" r:id="rId1"/>
    <p:sldLayoutId id="2460545535" r:id="rId2"/>
    <p:sldLayoutId id="2460545536" r:id="rId3"/>
    <p:sldLayoutId id="2460545537" r:id="rId4"/>
    <p:sldLayoutId id="2460545538" r:id="rId5"/>
    <p:sldLayoutId id="2460545539" r:id="rId6"/>
    <p:sldLayoutId id="2460545540" r:id="rId7"/>
    <p:sldLayoutId id="2460545541" r:id="rId8"/>
    <p:sldLayoutId id="2460545542" r:id="rId9"/>
    <p:sldLayoutId id="2460545543" r:id="rId10"/>
    <p:sldLayoutId id="2460545544" r:id="rId11"/>
    <p:sldLayoutId id="246054554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f143ae8324a91fd26b7134d0523003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820b383f32e90475030211f43eef6a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90635a997caae37f44e469b62e7873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87e99bde9df98438f8a2cb3afd6861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bf6a503821b2369d1ece9958b2675795.png"/>
  <Relationship Id="rId3" Type="http://schemas.openxmlformats.org/officeDocument/2006/relationships/hyperlink" Target="https://filemega.ir/downloads/298226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راهکارهای حفاظت از میراث معماری در ساختارهای شه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راهکارهای حفاظت از میراث معماری در ساختارهای شه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8226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2026-02-19T19:27:41Z</dcterms:created>
  <dcterms:modified xsi:type="dcterms:W3CDTF">2026-02-19T19:27:41Z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