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4" r:id="rId1"/>
    <p:sldLayoutId id="2460542255" r:id="rId2"/>
    <p:sldLayoutId id="2460542256" r:id="rId3"/>
    <p:sldLayoutId id="2460542257" r:id="rId4"/>
    <p:sldLayoutId id="2460542258" r:id="rId5"/>
    <p:sldLayoutId id="2460542259" r:id="rId6"/>
    <p:sldLayoutId id="2460542260" r:id="rId7"/>
    <p:sldLayoutId id="2460542261" r:id="rId8"/>
    <p:sldLayoutId id="2460542262" r:id="rId9"/>
    <p:sldLayoutId id="2460542263" r:id="rId10"/>
    <p:sldLayoutId id="2460542264" r:id="rId11"/>
    <p:sldLayoutId id="246054226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61a746bdf50619ea336b488e28101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ae5f3c56e0864fa24fd59eb4c4486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5bf6de211c08a2db19d77a76442f2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c8bb2b5b48d3551de084c109b8d26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50b99c2ea5712d401a4e7c5c1a1f525.png"/>
  <Relationship Id="rId3" Type="http://schemas.openxmlformats.org/officeDocument/2006/relationships/hyperlink" Target="https://filemega.ir/downloads/298216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نابع آبی کشور با رویکرد آموزشی در مطالعات محیط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نابع آبی کشور با رویکرد آموزشی در مطالعات محیط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216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2026-02-19T18:33:01Z</dcterms:created>
  <dcterms:modified xsi:type="dcterms:W3CDTF">2026-02-19T18:33:01Z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