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83" r:id="rId1"/>
    <p:sldLayoutId id="2460545684" r:id="rId2"/>
    <p:sldLayoutId id="2460545685" r:id="rId3"/>
    <p:sldLayoutId id="2460545686" r:id="rId4"/>
    <p:sldLayoutId id="2460545687" r:id="rId5"/>
    <p:sldLayoutId id="2460545688" r:id="rId6"/>
    <p:sldLayoutId id="2460545689" r:id="rId7"/>
    <p:sldLayoutId id="2460545690" r:id="rId8"/>
    <p:sldLayoutId id="2460545691" r:id="rId9"/>
    <p:sldLayoutId id="2460545692" r:id="rId10"/>
    <p:sldLayoutId id="2460545693" r:id="rId11"/>
    <p:sldLayoutId id="246054569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53e7e354ecc51ae59699a0fabb86d3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ee78719b9908f75e666c19a9aeb34d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8f723ef8d60e19fc6c6b0c996b85ff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db6331da2f2398c1fa944cc42b43b6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50e3767fa63122566c76713b3a724a85.png"/>
  <Relationship Id="rId3" Type="http://schemas.openxmlformats.org/officeDocument/2006/relationships/hyperlink" Target="https://filemega.ir/downloads/298211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توجه به آموزه‌های دینی در محتوای ریاضی دوره دوم ابتد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توجه به آموزه‌های دینی در محتوای ریاضی دوره دوم ابتد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8211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0">
  <a:themeElements>
    <a:clrScheme name="Theme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2026-02-19T19:30:10Z</dcterms:created>
  <dcterms:modified xsi:type="dcterms:W3CDTF">2026-02-19T19:30:10Z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