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811" r:id="rId1"/>
    <p:sldLayoutId id="2460545812" r:id="rId2"/>
    <p:sldLayoutId id="2460545813" r:id="rId3"/>
    <p:sldLayoutId id="2460545814" r:id="rId4"/>
    <p:sldLayoutId id="2460545815" r:id="rId5"/>
    <p:sldLayoutId id="2460545816" r:id="rId6"/>
    <p:sldLayoutId id="2460545817" r:id="rId7"/>
    <p:sldLayoutId id="2460545818" r:id="rId8"/>
    <p:sldLayoutId id="2460545819" r:id="rId9"/>
    <p:sldLayoutId id="2460545820" r:id="rId10"/>
    <p:sldLayoutId id="2460545821" r:id="rId11"/>
    <p:sldLayoutId id="2460545822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ec1b4eb62dfabce5dd599f9570d6c5a9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fddbba02a7286dc1b9690d29b2cac1a4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736239320eb70681dfb994aadc1a8b3b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f20abef28d1ce3002403c655732c944b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baf580353d805210f440adfb53810f615.png"/>
  <Relationship Id="rId3" Type="http://schemas.openxmlformats.org/officeDocument/2006/relationships/hyperlink" Target="https://filemega.ir/downloads/2982040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شناسایی ویژگی‌های بنیادین در عملکرد مؤثر مربیان آموزش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شناسایی ویژگی‌های بنیادین در عملکرد مؤثر مربیان آموزش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982040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46">
  <a:themeElements>
    <a:clrScheme name="Theme4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46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46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2026-02-19T19:32:18Z</dcterms:created>
  <dcterms:modified xsi:type="dcterms:W3CDTF">2026-02-19T19:32:18Z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