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79" r:id="rId1"/>
    <p:sldLayoutId id="2460546080" r:id="rId2"/>
    <p:sldLayoutId id="2460546081" r:id="rId3"/>
    <p:sldLayoutId id="2460546082" r:id="rId4"/>
    <p:sldLayoutId id="2460546083" r:id="rId5"/>
    <p:sldLayoutId id="2460546084" r:id="rId6"/>
    <p:sldLayoutId id="2460546085" r:id="rId7"/>
    <p:sldLayoutId id="2460546086" r:id="rId8"/>
    <p:sldLayoutId id="2460546087" r:id="rId9"/>
    <p:sldLayoutId id="2460546088" r:id="rId10"/>
    <p:sldLayoutId id="2460546089" r:id="rId11"/>
    <p:sldLayoutId id="246054609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7f7e85af989ca24956e32b13b38bf1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05a22c33dfc04355e56ae1ca47958a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08fe885dcaa55015c70a8cbb57f7e0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ec1e1a69614670bfe1075fe5772c58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f69b0d3090bc978e72f851755200ae65.png"/>
  <Relationship Id="rId3" Type="http://schemas.openxmlformats.org/officeDocument/2006/relationships/hyperlink" Target="https://filemega.ir/downloads/298106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تأثیر پژوهش‌های عملی بر تحول در شیوه‌های آموزش سن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تأثیر پژوهش‌های عملی بر تحول در شیوه‌های آموزش سن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8106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2026-02-19T19:36:46Z</dcterms:created>
  <dcterms:modified xsi:type="dcterms:W3CDTF">2026-02-19T19:36:46Z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