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5731" r:id="rId1"/>
    <p:sldLayoutId id="2460545732" r:id="rId2"/>
    <p:sldLayoutId id="2460545733" r:id="rId3"/>
    <p:sldLayoutId id="2460545734" r:id="rId4"/>
    <p:sldLayoutId id="2460545735" r:id="rId5"/>
    <p:sldLayoutId id="2460545736" r:id="rId6"/>
    <p:sldLayoutId id="2460545737" r:id="rId7"/>
    <p:sldLayoutId id="2460545738" r:id="rId8"/>
    <p:sldLayoutId id="2460545739" r:id="rId9"/>
    <p:sldLayoutId id="2460545740" r:id="rId10"/>
    <p:sldLayoutId id="2460545741" r:id="rId11"/>
    <p:sldLayoutId id="2460545742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27cfdcc18675a559a667325660ce3aed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44c79d3d1f97a5080b2e681d4a1cfdf5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eb615a19e95091d505a58518c6148135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ef11df263078e7b2c5303509439f0bbf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3ee731d40f28dbfa1000a645eaed15ee5.png"/>
  <Relationship Id="rId3" Type="http://schemas.openxmlformats.org/officeDocument/2006/relationships/hyperlink" Target="https://filemega.ir/downloads/2980000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4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333375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ارزیابی مخاطرات ارتباطات تجاری در زنجیره تأمین با تمرکز بر پیوندهای اجتماعی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5238750" y="33337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ارزیابی مخاطرات ارتباطات تجاری در زنجیره تأمین با تمرکز بر پیوندهای اجتماعی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9050"/>
          <a:ext cx="12192000" cy="6848475"/>
          <a:chOff x="0" y="19050"/>
          <a:chExt cx="12192000" cy="6848475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2192000" cy="6829425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2980000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43">
  <a:themeElements>
    <a:clrScheme name="Theme4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43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43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2026-02-19T19:30:58Z</dcterms:created>
  <dcterms:modified xsi:type="dcterms:W3CDTF">2026-02-19T19:30:58Z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