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813" r:id="rId1"/>
    <p:sldLayoutId id="2460545814" r:id="rId2"/>
    <p:sldLayoutId id="2460545815" r:id="rId3"/>
    <p:sldLayoutId id="2460545816" r:id="rId4"/>
    <p:sldLayoutId id="2460545817" r:id="rId5"/>
    <p:sldLayoutId id="2460545818" r:id="rId6"/>
    <p:sldLayoutId id="2460545819" r:id="rId7"/>
    <p:sldLayoutId id="2460545820" r:id="rId8"/>
    <p:sldLayoutId id="2460545821" r:id="rId9"/>
    <p:sldLayoutId id="2460545822" r:id="rId10"/>
    <p:sldLayoutId id="2460545823" r:id="rId11"/>
    <p:sldLayoutId id="246054582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c22e05f51ebe1e8efcc5f9e934eef1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48f756fb7cc33a96aff6b72d108108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9a4f25345f3693cbdbf199807cd371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a1ca83a519d57b1f0716e0fd1c81ab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e5fc1a2c683ec8693fbbd63cbc9d1695.png"/>
  <Relationship Id="rId3" Type="http://schemas.openxmlformats.org/officeDocument/2006/relationships/hyperlink" Target="https://filemega.ir/downloads/297993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راهبردهای مشارکت اجتماعی در مدیریت جامع ساختارها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راهبردهای مشارکت اجتماعی در مدیریت جامع ساختارها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993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2026-02-19T19:32:20Z</dcterms:created>
  <dcterms:modified xsi:type="dcterms:W3CDTF">2026-02-19T19:32:20Z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