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4" r:id="rId1"/>
    <p:sldLayoutId id="2460545685" r:id="rId2"/>
    <p:sldLayoutId id="2460545686" r:id="rId3"/>
    <p:sldLayoutId id="2460545687" r:id="rId4"/>
    <p:sldLayoutId id="2460545688" r:id="rId5"/>
    <p:sldLayoutId id="2460545689" r:id="rId6"/>
    <p:sldLayoutId id="2460545690" r:id="rId7"/>
    <p:sldLayoutId id="2460545691" r:id="rId8"/>
    <p:sldLayoutId id="2460545692" r:id="rId9"/>
    <p:sldLayoutId id="2460545693" r:id="rId10"/>
    <p:sldLayoutId id="2460545694" r:id="rId11"/>
    <p:sldLayoutId id="246054569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107678b66468c9ad5ce6169f6ee623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db4b21f53e1205de6df7ce37c1439c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a3a7f9fedc16c71459349997324eca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e62a7420331167f3c9dcf2a49224c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ef1400f9bcb57face4f4da45a2345325.png"/>
  <Relationship Id="rId3" Type="http://schemas.openxmlformats.org/officeDocument/2006/relationships/hyperlink" Target="https://filemega.ir/downloads/297898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طبیقی اصول اخلاقی و حقوقی در ساختار کیفری کش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طبیقی اصول اخلاقی و حقوقی در ساختار کیفری کش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898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2026-02-19T19:30:11Z</dcterms:created>
  <dcterms:modified xsi:type="dcterms:W3CDTF">2026-02-19T19:30:11Z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