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3" r:id="rId1"/>
    <p:sldLayoutId id="2460545664" r:id="rId2"/>
    <p:sldLayoutId id="2460545665" r:id="rId3"/>
    <p:sldLayoutId id="2460545666" r:id="rId4"/>
    <p:sldLayoutId id="2460545667" r:id="rId5"/>
    <p:sldLayoutId id="2460545668" r:id="rId6"/>
    <p:sldLayoutId id="2460545669" r:id="rId7"/>
    <p:sldLayoutId id="2460545670" r:id="rId8"/>
    <p:sldLayoutId id="2460545671" r:id="rId9"/>
    <p:sldLayoutId id="2460545672" r:id="rId10"/>
    <p:sldLayoutId id="2460545673" r:id="rId11"/>
    <p:sldLayoutId id="2460545674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6f27c7d42c41bfde6c777894ae64ef6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e4618ff5e1cc9fd20a63c599eb82bf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c8fdaaf4220077f3ccae4afd0f1013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a8e9e0e20ff340f246165ef3b8bfde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868e3b6f1c93f98ebe4f434cae316e35.png"/>
  <Relationship Id="rId3" Type="http://schemas.openxmlformats.org/officeDocument/2006/relationships/hyperlink" Target="https://filemega.ir/downloads/297891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امدهای حبس بر ساختار خانواده و ارائه راهکارهای حمایت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امدهای حبس بر ساختار خانواده و ارائه راهکارهای حمایت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891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2026-02-19T19:29:50Z</dcterms:created>
  <dcterms:modified xsi:type="dcterms:W3CDTF">2026-02-19T19:29:50Z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